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81" r:id="rId2"/>
    <p:sldId id="299" r:id="rId3"/>
    <p:sldId id="285" r:id="rId4"/>
    <p:sldId id="286" r:id="rId5"/>
    <p:sldId id="287" r:id="rId6"/>
    <p:sldId id="289" r:id="rId7"/>
    <p:sldId id="290" r:id="rId8"/>
    <p:sldId id="300" r:id="rId9"/>
    <p:sldId id="298" r:id="rId10"/>
    <p:sldId id="301" r:id="rId11"/>
    <p:sldId id="302" r:id="rId12"/>
    <p:sldId id="328" r:id="rId13"/>
    <p:sldId id="329" r:id="rId14"/>
    <p:sldId id="330" r:id="rId15"/>
    <p:sldId id="331" r:id="rId16"/>
    <p:sldId id="332" r:id="rId17"/>
    <p:sldId id="354" r:id="rId18"/>
    <p:sldId id="355" r:id="rId19"/>
    <p:sldId id="356" r:id="rId20"/>
    <p:sldId id="353" r:id="rId21"/>
    <p:sldId id="303" r:id="rId22"/>
    <p:sldId id="304" r:id="rId23"/>
    <p:sldId id="288" r:id="rId24"/>
    <p:sldId id="338" r:id="rId25"/>
  </p:sldIdLst>
  <p:sldSz cx="12192000" cy="6858000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Showcard Gothic" pitchFamily="82" charset="0"/>
      <p:regular r:id="rId31"/>
    </p:embeddedFont>
    <p:embeddedFont>
      <p:font typeface="Century Gothic" pitchFamily="34" charset="0"/>
      <p:regular r:id="rId32"/>
      <p:bold r:id="rId33"/>
      <p:italic r:id="rId34"/>
      <p:boldItalic r:id="rId35"/>
    </p:embeddedFont>
    <p:embeddedFont>
      <p:font typeface="Arial Black" pitchFamily="34" charset="0"/>
      <p:bold r:id="rId36"/>
    </p:embeddedFont>
    <p:embeddedFont>
      <p:font typeface="Britannic Bold" pitchFamily="34" charset="0"/>
      <p:regular r:id="rId37"/>
    </p:embeddedFont>
    <p:embeddedFont>
      <p:font typeface=".VnBodoniH"/>
      <p:regular r:id="rId38"/>
    </p:embeddedFont>
    <p:embeddedFont>
      <p:font typeface="宋体" pitchFamily="2" charset="-122"/>
      <p:regular r:id="rId39"/>
    </p:embeddedFont>
    <p:embeddedFont>
      <p:font typeface="Tahoma" pitchFamily="34" charset="0"/>
      <p:regular r:id="rId40"/>
      <p:bold r:id="rId41"/>
    </p:embeddedFont>
    <p:embeddedFont>
      <p:font typeface="Calibri Light" pitchFamily="3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  <a:srgbClr val="F5ADFC"/>
    <a:srgbClr val="FCFCB3"/>
    <a:srgbClr val="DAF3FF"/>
    <a:srgbClr val="E9FF91"/>
    <a:srgbClr val="87B7DD"/>
    <a:srgbClr val="8569D9"/>
    <a:srgbClr val="EA6298"/>
    <a:srgbClr val="F699BD"/>
    <a:srgbClr val="DDADE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574" autoAdjust="0"/>
    <p:restoredTop sz="94434" autoAdjust="0"/>
  </p:normalViewPr>
  <p:slideViewPr>
    <p:cSldViewPr snapToGrid="0">
      <p:cViewPr>
        <p:scale>
          <a:sx n="66" d="100"/>
          <a:sy n="66" d="100"/>
        </p:scale>
        <p:origin x="-1614" y="-6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16527-A19A-4AAB-9CA8-DC9C68A9704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51BD6-223B-45F8-8EA9-E4BA064A14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1589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6ED8C-9FC6-41EA-BCF4-3C8787CD8176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52524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1119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5850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7684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8147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7316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9785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9694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4121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9036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0485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36404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7960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337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705100" y="-127032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996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2347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1">
            <a:extLst>
              <a:ext uri="{FF2B5EF4-FFF2-40B4-BE49-F238E27FC236}">
                <a16:creationId xmlns:a16="http://schemas.microsoft.com/office/drawing/2014/main" xmlns="" id="{5A7E0F09-7ABA-4A21-AF48-75EF587292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3311364" y="-158904"/>
            <a:ext cx="1038592" cy="114736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9"/>
          <a:srcRect l="5201" t="8721" r="5924" b="14816"/>
          <a:stretch/>
        </p:blipFill>
        <p:spPr>
          <a:xfrm>
            <a:off x="-30480" y="-14881"/>
            <a:ext cx="12252960" cy="692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448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openxmlformats.org/officeDocument/2006/relationships/image" Target="../media/image40.tiff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2.png"/><Relationship Id="rId10" Type="http://schemas.openxmlformats.org/officeDocument/2006/relationships/image" Target="../media/image43.png"/><Relationship Id="rId4" Type="http://schemas.openxmlformats.org/officeDocument/2006/relationships/audio" Target="../media/audio9.wav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13" Type="http://schemas.openxmlformats.org/officeDocument/2006/relationships/image" Target="../media/image47.jpeg"/><Relationship Id="rId3" Type="http://schemas.openxmlformats.org/officeDocument/2006/relationships/audio" Target="../media/audio9.wav"/><Relationship Id="rId7" Type="http://schemas.openxmlformats.org/officeDocument/2006/relationships/image" Target="../media/image4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2.png"/><Relationship Id="rId10" Type="http://schemas.openxmlformats.org/officeDocument/2006/relationships/image" Target="../media/image42.png"/><Relationship Id="rId4" Type="http://schemas.openxmlformats.org/officeDocument/2006/relationships/audio" Target="../media/audio8.wav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openxmlformats.org/officeDocument/2006/relationships/image" Target="../media/image40.tiff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2.png"/><Relationship Id="rId10" Type="http://schemas.openxmlformats.org/officeDocument/2006/relationships/image" Target="../media/image43.png"/><Relationship Id="rId4" Type="http://schemas.openxmlformats.org/officeDocument/2006/relationships/audio" Target="../media/audio9.wav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openxmlformats.org/officeDocument/2006/relationships/image" Target="../media/image40.tiff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2.png"/><Relationship Id="rId10" Type="http://schemas.openxmlformats.org/officeDocument/2006/relationships/image" Target="../media/image43.png"/><Relationship Id="rId4" Type="http://schemas.openxmlformats.org/officeDocument/2006/relationships/audio" Target="../media/audio9.wav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openxmlformats.org/officeDocument/2006/relationships/image" Target="../media/image40.tiff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2.png"/><Relationship Id="rId10" Type="http://schemas.openxmlformats.org/officeDocument/2006/relationships/image" Target="../media/image43.png"/><Relationship Id="rId4" Type="http://schemas.openxmlformats.org/officeDocument/2006/relationships/audio" Target="../media/audio9.wav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13" Type="http://schemas.openxmlformats.org/officeDocument/2006/relationships/image" Target="../media/image51.png"/><Relationship Id="rId3" Type="http://schemas.openxmlformats.org/officeDocument/2006/relationships/audio" Target="../media/audio9.wav"/><Relationship Id="rId7" Type="http://schemas.openxmlformats.org/officeDocument/2006/relationships/image" Target="../media/image4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2.png"/><Relationship Id="rId10" Type="http://schemas.openxmlformats.org/officeDocument/2006/relationships/image" Target="../media/image42.png"/><Relationship Id="rId4" Type="http://schemas.openxmlformats.org/officeDocument/2006/relationships/audio" Target="../media/audio8.wav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openxmlformats.org/officeDocument/2006/relationships/image" Target="../media/image40.tiff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2.png"/><Relationship Id="rId10" Type="http://schemas.openxmlformats.org/officeDocument/2006/relationships/image" Target="../media/image43.png"/><Relationship Id="rId4" Type="http://schemas.openxmlformats.org/officeDocument/2006/relationships/audio" Target="../media/audio9.wav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1.wav"/><Relationship Id="rId7" Type="http://schemas.openxmlformats.org/officeDocument/2006/relationships/image" Target="../media/image5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5.wav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63BD706-0B57-4846-94AD-741ADBB8D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76800" y="-337395"/>
            <a:ext cx="2667000" cy="7265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709879" y="-38100"/>
            <a:ext cx="13726057" cy="6934201"/>
            <a:chOff x="-768946" y="-57150"/>
            <a:chExt cx="13726057" cy="693420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31A1714A-29AB-4C76-A57C-E0910463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283" t="34168" r="24607"/>
            <a:stretch/>
          </p:blipFill>
          <p:spPr>
            <a:xfrm rot="5400000">
              <a:off x="-1195056" y="368960"/>
              <a:ext cx="6934200" cy="6081979"/>
            </a:xfrm>
            <a:prstGeom prst="rect">
              <a:avLst/>
            </a:prstGeom>
          </p:spPr>
        </p:pic>
        <p:pic>
          <p:nvPicPr>
            <p:cNvPr id="25" name="图片 6">
              <a:extLst>
                <a:ext uri="{FF2B5EF4-FFF2-40B4-BE49-F238E27FC236}">
                  <a16:creationId xmlns:a16="http://schemas.microsoft.com/office/drawing/2014/main" xmlns="" id="{31A1714A-29AB-4C76-A57C-E0910463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283" t="34168" r="24607"/>
            <a:stretch/>
          </p:blipFill>
          <p:spPr>
            <a:xfrm rot="16200000" flipH="1">
              <a:off x="6144222" y="64161"/>
              <a:ext cx="6934200" cy="6691579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B11DCB1-1316-431E-B736-78F279BFA7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2943"/>
          <a:stretch/>
        </p:blipFill>
        <p:spPr>
          <a:xfrm rot="5400000">
            <a:off x="5980678" y="1528470"/>
            <a:ext cx="1229205" cy="10226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322126D-AC40-4B92-BCE4-72E65F4B53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" r="-1"/>
          <a:stretch/>
        </p:blipFill>
        <p:spPr>
          <a:xfrm rot="5400000">
            <a:off x="-2521573" y="2241405"/>
            <a:ext cx="6858001" cy="18086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5EE91E9-852B-40FE-9AAB-AE69235A80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20312" y="-84411"/>
            <a:ext cx="1435360" cy="13263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7ADFD82-B57A-4AA6-A62B-5826DF27B2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64575" y="6069464"/>
            <a:ext cx="943738" cy="104257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A7E0F09-7ABA-4A21-AF48-75EF587292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250379" y="-411174"/>
            <a:ext cx="1038592" cy="114736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E62D358-EEB3-452A-8B9C-0DD3B21CA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77" t="42218" r="18742" b="12069"/>
          <a:stretch/>
        </p:blipFill>
        <p:spPr>
          <a:xfrm>
            <a:off x="8770048" y="6421141"/>
            <a:ext cx="820014" cy="64271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71DB0B0-FEC6-47A4-B5E1-92DEC903D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3385"/>
          <a:stretch/>
        </p:blipFill>
        <p:spPr>
          <a:xfrm>
            <a:off x="-134886" y="-215938"/>
            <a:ext cx="1153762" cy="106610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9702" y="3339807"/>
            <a:ext cx="1504153" cy="965710"/>
            <a:chOff x="-73955" y="3171917"/>
            <a:chExt cx="1811545" cy="12512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5E4A30DB-581F-4289-91C4-372243FFD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1083"/>
            <a:stretch/>
          </p:blipFill>
          <p:spPr>
            <a:xfrm>
              <a:off x="-73955" y="3229427"/>
              <a:ext cx="1291924" cy="1193767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2148958B-60B0-458D-B8C5-E50B07DA2A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-33385"/>
            <a:stretch/>
          </p:blipFill>
          <p:spPr>
            <a:xfrm>
              <a:off x="538231" y="3171917"/>
              <a:ext cx="1199359" cy="1108235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A93849F7-DF95-47FC-8665-DE9129959D4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816310" y="4113911"/>
            <a:ext cx="1307406" cy="14443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C43E82D1-716C-488C-BAF1-9EBED3FBBC5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713"/>
          <a:stretch/>
        </p:blipFill>
        <p:spPr>
          <a:xfrm rot="5400000">
            <a:off x="6030955" y="-3477614"/>
            <a:ext cx="1226441" cy="74737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570229D-4527-4031-BBA4-B919A5C398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11723" y="-253309"/>
            <a:ext cx="1876320" cy="22515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02802E69-2C16-4D93-9550-5D88B95253D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958081" y="-195884"/>
            <a:ext cx="1780612" cy="2136734"/>
          </a:xfrm>
          <a:prstGeom prst="rect">
            <a:avLst/>
          </a:prstGeom>
        </p:spPr>
      </p:pic>
      <p:pic>
        <p:nvPicPr>
          <p:cNvPr id="34" name="图片 21">
            <a:extLst>
              <a:ext uri="{FF2B5EF4-FFF2-40B4-BE49-F238E27FC236}">
                <a16:creationId xmlns:a16="http://schemas.microsoft.com/office/drawing/2014/main" xmlns="" id="{C43E82D1-716C-488C-BAF1-9EBED3FBBC5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543" t="32844" r="12062" b="25716"/>
          <a:stretch/>
        </p:blipFill>
        <p:spPr>
          <a:xfrm rot="5400000">
            <a:off x="6135657" y="-958847"/>
            <a:ext cx="1179467" cy="3097161"/>
          </a:xfrm>
          <a:prstGeom prst="rect">
            <a:avLst/>
          </a:prstGeom>
        </p:spPr>
      </p:pic>
      <p:pic>
        <p:nvPicPr>
          <p:cNvPr id="35" name="图片 7">
            <a:extLst>
              <a:ext uri="{FF2B5EF4-FFF2-40B4-BE49-F238E27FC236}">
                <a16:creationId xmlns:a16="http://schemas.microsoft.com/office/drawing/2014/main" xmlns="" id="{417175B2-5D0A-44BB-99E3-94D472CAE08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083"/>
          <a:stretch/>
        </p:blipFill>
        <p:spPr>
          <a:xfrm>
            <a:off x="827229" y="805315"/>
            <a:ext cx="3918534" cy="2132405"/>
          </a:xfrm>
          <a:prstGeom prst="rect">
            <a:avLst/>
          </a:prstGeom>
        </p:spPr>
      </p:pic>
      <p:sp>
        <p:nvSpPr>
          <p:cNvPr id="36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2041145" y="1322048"/>
            <a:ext cx="1741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rgbClr val="00B0F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Unit 6</a:t>
            </a:r>
            <a:endParaRPr lang="zh-CN" altLang="en-US" sz="4800" dirty="0">
              <a:solidFill>
                <a:srgbClr val="00B0F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94944" y="1026915"/>
            <a:ext cx="13045559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3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A629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Stand up!</a:t>
            </a:r>
            <a:endParaRPr lang="zh-CN" altLang="en-US" sz="239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A629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6989735" y="5254171"/>
            <a:ext cx="3736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Teacher: Ms </a:t>
            </a:r>
            <a:r>
              <a:rPr lang="en-US" altLang="zh-CN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Thom</a:t>
            </a:r>
            <a:endParaRPr lang="en-US" altLang="zh-CN" sz="2000" dirty="0">
              <a:solidFill>
                <a:srgbClr val="0070C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8156567" y="117371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8238BA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English grade 3</a:t>
            </a:r>
            <a:endParaRPr lang="zh-CN" altLang="en-US" sz="2400" b="1" dirty="0">
              <a:solidFill>
                <a:srgbClr val="8238BA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5150870" y="4278905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Lesson 1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182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7" grpId="1"/>
      <p:bldP spid="38" grpId="0"/>
      <p:bldP spid="38" grpId="1"/>
      <p:bldP spid="39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s://s.sachmem.vn/public/images/TA3T1SHS/U6-L1-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4470" y="1104019"/>
            <a:ext cx="3165433" cy="219997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3T1SHS/U6-L1-2-2-ufrdtxmfpbexbdn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9383" y="1104019"/>
            <a:ext cx="3165433" cy="219997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3T1SHS/U6-L1-2-3-ssptbadvdqtmhpv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8607" y="1104019"/>
            <a:ext cx="3165433" cy="219997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3T1SHS/U6-L1-2-4-rsqorjjmejbihbl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4932" y="4100357"/>
            <a:ext cx="2589077" cy="180199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.sachmem.vn/public/images/TA3T1SHS/U6-L1-2-5-qbkgwlzmkqjsaok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432" y="4100357"/>
            <a:ext cx="2592802" cy="180199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52600" y="43512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2. Point, say and do the actions.</a:t>
            </a: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85168" y="5761584"/>
            <a:ext cx="3359968" cy="908784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Close your book!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02115" y="3163225"/>
            <a:ext cx="3359968" cy="908784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Come here!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93249" y="3275978"/>
            <a:ext cx="2096622" cy="683278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Stand up!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586727" y="5761584"/>
            <a:ext cx="3359968" cy="908784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Open your book!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065152" y="3163225"/>
            <a:ext cx="3359968" cy="908784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Don’t talk!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98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852" y="714478"/>
            <a:ext cx="10058400" cy="5921581"/>
          </a:xfrm>
          <a:prstGeom prst="roundRect">
            <a:avLst>
              <a:gd name="adj" fmla="val 7564"/>
            </a:avLst>
          </a:prstGeom>
        </p:spPr>
      </p:pic>
      <p:sp>
        <p:nvSpPr>
          <p:cNvPr id="3" name="TextBox 2"/>
          <p:cNvSpPr txBox="1"/>
          <p:nvPr/>
        </p:nvSpPr>
        <p:spPr>
          <a:xfrm>
            <a:off x="2894121" y="1322773"/>
            <a:ext cx="745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talk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02167" y="3178091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Come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11698" y="1069450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Open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38477" y="962917"/>
            <a:ext cx="986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Stand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3033" y="5632571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Close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01298" y="5854525"/>
            <a:ext cx="58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Sit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52600" y="43512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985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098055" y="1210018"/>
            <a:ext cx="2656579" cy="2428277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7473" y="759989"/>
            <a:ext cx="2939133" cy="2939133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2476" y="1210018"/>
            <a:ext cx="3164564" cy="299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119390" y="-846467"/>
            <a:ext cx="609600" cy="609600"/>
          </a:xfrm>
          <a:prstGeom prst="rect">
            <a:avLst/>
          </a:prstGeom>
        </p:spPr>
      </p:pic>
      <p:pic>
        <p:nvPicPr>
          <p:cNvPr id="12" name="Imagen 8a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651"/>
          <a:stretch/>
        </p:blipFill>
        <p:spPr>
          <a:xfrm>
            <a:off x="1322853" y="2705816"/>
            <a:ext cx="9523809" cy="2690960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78024" y="5396776"/>
            <a:ext cx="1675549" cy="79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618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3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Come here, please.</a:t>
            </a: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Stand up, please.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Close your book, please.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12646" y="4104911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Open your book, please.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2581681" y="4465259"/>
            <a:ext cx="613458" cy="372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" descr="https://s.sachmem.vn/public/images/TA3T1SHS/U6-L1-2-5-qbkgwlzmkqjsaokm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4665" y="868461"/>
            <a:ext cx="3552336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334697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2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Don’t talk!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Open your book, please.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Come here, please.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49753" y="7057375"/>
            <a:ext cx="846862" cy="774085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Stand up, please.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091621" y="7057375"/>
            <a:ext cx="645226" cy="917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3" descr="https://s.sachmem.vn/public/images/TA3T1SHS/U6-L1-2-3-ssptbadvdqtmhpv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4665" y="868461"/>
            <a:ext cx="3552336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733916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1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Be quiet, please.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Open your book, please.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Don’t talk!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918654">
            <a:off x="9439627" y="2751501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Close your book, please.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-868101" y="4465259"/>
            <a:ext cx="706055" cy="604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" descr="https://s.sachmem.vn/public/images/TA3T1SHS/U6-L1-2-4-rsqorjjmejbihbla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7122" y="868461"/>
            <a:ext cx="3547233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337728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4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Come here, please.</a:t>
            </a: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Be quiet, please.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8933" y="40906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Sit down, please.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32765" y="5288758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Stand up, please.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8079129" y="7083706"/>
            <a:ext cx="844952" cy="474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1" descr="https://s.sachmem.vn/public/images/TA3T1SHS/U6-L1-2-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4665" y="868461"/>
            <a:ext cx="3552336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215689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3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Sit down, please.</a:t>
            </a: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Be quiet, please.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Come in, please.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12646" y="4104911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Come here, please.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2581681" y="4465259"/>
            <a:ext cx="613458" cy="372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2" descr="https://s.sachmem.vn/public/images/TA3T1SHS/U6-L1-2-2-ufrdtxmfpbexbdnz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4665" y="868461"/>
            <a:ext cx="3552336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906686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2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Be quiet, please.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Come here, please.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Close your book, please.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49753" y="7057375"/>
            <a:ext cx="846862" cy="774085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Sit down, please.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091621" y="7057375"/>
            <a:ext cx="645226" cy="917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074487" y="954977"/>
            <a:ext cx="2070364" cy="237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123992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1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Close your book, please.</a:t>
            </a: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Be quiet, please.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Stand up, please.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918654">
            <a:off x="9439627" y="2751501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Sit down, please.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-868101" y="4465259"/>
            <a:ext cx="706055" cy="604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4920" y="837218"/>
            <a:ext cx="2109037" cy="255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527019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1244352" y="2497976"/>
            <a:ext cx="970329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A629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howcard Gothic" panose="04020904020102020604" pitchFamily="82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Vocabulary</a:t>
            </a:r>
            <a:endParaRPr lang="zh-CN" alt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A629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howcard Gothic" panose="04020904020102020604" pitchFamily="82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376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4260" y="3861396"/>
            <a:ext cx="1465136" cy="1339225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259367" y="3720525"/>
            <a:ext cx="1620968" cy="1620968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3079" y="2317876"/>
            <a:ext cx="1331821" cy="125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119390" y="-846467"/>
            <a:ext cx="609600" cy="609600"/>
          </a:xfrm>
          <a:prstGeom prst="rect">
            <a:avLst/>
          </a:prstGeom>
        </p:spPr>
      </p:pic>
      <p:sp>
        <p:nvSpPr>
          <p:cNvPr id="11" name="MsPham"/>
          <p:cNvSpPr/>
          <p:nvPr/>
        </p:nvSpPr>
        <p:spPr>
          <a:xfrm>
            <a:off x="3450150" y="2014537"/>
            <a:ext cx="5278579" cy="1654000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  <a:effectLst>
            <a:glow rad="1270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Great job!</a:t>
            </a:r>
          </a:p>
        </p:txBody>
      </p:sp>
      <p:sp>
        <p:nvSpPr>
          <p:cNvPr id="13" name="MsPham">
            <a:hlinkClick r:id="" action="ppaction://hlinkshowjump?jump=nextslide"/>
          </p:cNvPr>
          <p:cNvSpPr/>
          <p:nvPr/>
        </p:nvSpPr>
        <p:spPr>
          <a:xfrm>
            <a:off x="6485157" y="5341493"/>
            <a:ext cx="1714946" cy="83591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Exit</a:t>
            </a:r>
          </a:p>
        </p:txBody>
      </p:sp>
      <p:sp>
        <p:nvSpPr>
          <p:cNvPr id="12" name="diemA"/>
          <p:cNvSpPr/>
          <p:nvPr/>
        </p:nvSpPr>
        <p:spPr>
          <a:xfrm>
            <a:off x="-2902358" y="5628765"/>
            <a:ext cx="1280160" cy="1097280"/>
          </a:xfrm>
          <a:prstGeom prst="cub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diemB"/>
          <p:cNvSpPr/>
          <p:nvPr/>
        </p:nvSpPr>
        <p:spPr>
          <a:xfrm>
            <a:off x="13814198" y="5760720"/>
            <a:ext cx="1280160" cy="1097280"/>
          </a:xfrm>
          <a:prstGeom prst="cub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717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7994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8494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8994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1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9915" y="848977"/>
            <a:ext cx="8062325" cy="5826142"/>
          </a:xfrm>
          <a:prstGeom prst="roundRect">
            <a:avLst>
              <a:gd name="adj" fmla="val 3713"/>
            </a:avLst>
          </a:prstGeom>
        </p:spPr>
      </p:pic>
      <p:pic>
        <p:nvPicPr>
          <p:cNvPr id="2050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0832" y="2192635"/>
            <a:ext cx="603008" cy="5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4192" y="4102715"/>
            <a:ext cx="603008" cy="5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4192" y="6002635"/>
            <a:ext cx="603008" cy="5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1349977" y="1603355"/>
            <a:ext cx="499143" cy="499143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349977" y="3512476"/>
            <a:ext cx="499143" cy="499143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1368058" y="5421597"/>
            <a:ext cx="499143" cy="499143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52600" y="38928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4. Listen and tick.</a:t>
            </a: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519F4E85-6AFC-4CA1-8C63-06DB4CB7EB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9631" y="45917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7E39C207-6436-4526-9D50-060EFF8C45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6114" y="1603355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17960F83-0449-4EC6-9867-90A085A6B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6114" y="3645859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CBA780B2-8BC1-4A18-B95A-FF7644148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6114" y="5499926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495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6 Stand up!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6 Stand up!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6 Stand up!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6 Stand up!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840" y="792480"/>
            <a:ext cx="9395250" cy="586232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99920" y="2865120"/>
            <a:ext cx="944880" cy="386080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______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628639" y="2865120"/>
            <a:ext cx="853441" cy="386080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____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268864" y="2865120"/>
            <a:ext cx="915776" cy="386080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____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030624" y="5892800"/>
            <a:ext cx="621136" cy="386080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___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146039" y="5892800"/>
            <a:ext cx="944880" cy="386080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______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339983" y="5892800"/>
            <a:ext cx="944880" cy="386080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______</a:t>
            </a:r>
          </a:p>
        </p:txBody>
      </p:sp>
      <p:sp>
        <p:nvSpPr>
          <p:cNvPr id="9" name="Rectangle 8"/>
          <p:cNvSpPr/>
          <p:nvPr/>
        </p:nvSpPr>
        <p:spPr>
          <a:xfrm>
            <a:off x="2053741" y="329262"/>
            <a:ext cx="3900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5. Look and write.</a:t>
            </a:r>
          </a:p>
        </p:txBody>
      </p:sp>
    </p:spTree>
    <p:extLst>
      <p:ext uri="{BB962C8B-B14F-4D97-AF65-F5344CB8AC3E}">
        <p14:creationId xmlns:p14="http://schemas.microsoft.com/office/powerpoint/2010/main" xmlns="" val="415414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9911" y="2427166"/>
            <a:ext cx="1280550" cy="1669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7509" y="4259227"/>
            <a:ext cx="1366944" cy="1655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6873" y="4257453"/>
            <a:ext cx="1299881" cy="1494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25629" y="2604724"/>
            <a:ext cx="1256203" cy="1091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94792" y="4563589"/>
            <a:ext cx="1425045" cy="1292358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endCxn id="4" idx="3"/>
          </p:cNvCxnSpPr>
          <p:nvPr/>
        </p:nvCxnSpPr>
        <p:spPr>
          <a:xfrm flipH="1">
            <a:off x="2700461" y="2814221"/>
            <a:ext cx="1536988" cy="4476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861787" y="3074050"/>
            <a:ext cx="958788" cy="1347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6" idx="0"/>
          </p:cNvCxnSpPr>
          <p:nvPr/>
        </p:nvCxnSpPr>
        <p:spPr>
          <a:xfrm>
            <a:off x="5717219" y="3074050"/>
            <a:ext cx="159595" cy="11834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924583" y="2982897"/>
            <a:ext cx="1394284" cy="1666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7" idx="1"/>
          </p:cNvCxnSpPr>
          <p:nvPr/>
        </p:nvCxnSpPr>
        <p:spPr>
          <a:xfrm>
            <a:off x="8318867" y="2531394"/>
            <a:ext cx="1306762" cy="618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133017" y="5687000"/>
            <a:ext cx="3359968" cy="908784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Close your book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067405" y="5582777"/>
            <a:ext cx="3359968" cy="908784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Be quiet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557465" y="5756845"/>
            <a:ext cx="1679984" cy="683278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Sit down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01530" y="4050303"/>
            <a:ext cx="2096622" cy="683278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Stand up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625960" y="3654805"/>
            <a:ext cx="3359968" cy="908784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Open </a:t>
            </a: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your book</a:t>
            </a:r>
          </a:p>
        </p:txBody>
      </p:sp>
      <p:sp>
        <p:nvSpPr>
          <p:cNvPr id="39" name="Cloud 38"/>
          <p:cNvSpPr/>
          <p:nvPr/>
        </p:nvSpPr>
        <p:spPr>
          <a:xfrm rot="10800000">
            <a:off x="3652249" y="1062370"/>
            <a:ext cx="5125575" cy="2011680"/>
          </a:xfrm>
          <a:prstGeom prst="cloud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52249" y="1305769"/>
            <a:ext cx="5125575" cy="1596422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EA6298"/>
                </a:solidFill>
                <a:latin typeface="Century Gothic" panose="020B0502020202020204" pitchFamily="34" charset="0"/>
              </a:rPr>
              <a:t>_______, please!</a:t>
            </a:r>
          </a:p>
        </p:txBody>
      </p:sp>
      <p:sp>
        <p:nvSpPr>
          <p:cNvPr id="53" name="Huyen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4175760" y="104866"/>
            <a:ext cx="3840480" cy="640080"/>
          </a:xfrm>
          <a:prstGeom prst="roundRect">
            <a:avLst>
              <a:gd name="adj" fmla="val 50000"/>
            </a:avLst>
          </a:prstGeom>
          <a:solidFill>
            <a:srgbClr val="F699BD"/>
          </a:solidFill>
          <a:ln>
            <a:solidFill>
              <a:srgbClr val="F5ADF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Structure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5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143805" y="81469"/>
            <a:ext cx="1202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8238BA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English 3</a:t>
            </a:r>
            <a:endParaRPr lang="zh-CN" altLang="en-US" sz="2000" b="1" dirty="0">
              <a:solidFill>
                <a:srgbClr val="8238BA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214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  <p:bldP spid="31" grpId="0"/>
      <p:bldP spid="36" grpId="0"/>
      <p:bldP spid="39" grpId="0" animBg="1"/>
      <p:bldP spid="2" grpId="0"/>
      <p:bldP spid="5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xmlns="" val="419332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562" y="1457629"/>
            <a:ext cx="3467467" cy="452020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911521" y="2530399"/>
            <a:ext cx="3875314" cy="1536468"/>
          </a:xfrm>
          <a:prstGeom prst="roundRect">
            <a:avLst>
              <a:gd name="adj" fmla="val 1027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Stand up</a:t>
            </a:r>
          </a:p>
        </p:txBody>
      </p:sp>
      <p:sp>
        <p:nvSpPr>
          <p:cNvPr id="16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4175760" y="239258"/>
            <a:ext cx="3840480" cy="640080"/>
          </a:xfrm>
          <a:prstGeom prst="roundRect">
            <a:avLst>
              <a:gd name="adj" fmla="val 50000"/>
            </a:avLst>
          </a:prstGeom>
          <a:solidFill>
            <a:srgbClr val="F699BD"/>
          </a:solidFill>
          <a:ln>
            <a:solidFill>
              <a:srgbClr val="F5ADF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Vocabulary 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143805" y="81469"/>
            <a:ext cx="1202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8238BA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English 3</a:t>
            </a:r>
            <a:endParaRPr lang="zh-CN" altLang="en-US" sz="2000" b="1" dirty="0">
              <a:solidFill>
                <a:srgbClr val="8238BA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664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968671" y="2377999"/>
            <a:ext cx="3875314" cy="1536468"/>
          </a:xfrm>
          <a:prstGeom prst="roundRect">
            <a:avLst>
              <a:gd name="adj" fmla="val 1027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Sit down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370" y="1341514"/>
            <a:ext cx="3701402" cy="4483758"/>
          </a:xfrm>
          <a:prstGeom prst="rect">
            <a:avLst/>
          </a:prstGeom>
        </p:spPr>
      </p:pic>
      <p:sp>
        <p:nvSpPr>
          <p:cNvPr id="13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4175760" y="239258"/>
            <a:ext cx="3840480" cy="640080"/>
          </a:xfrm>
          <a:prstGeom prst="roundRect">
            <a:avLst>
              <a:gd name="adj" fmla="val 50000"/>
            </a:avLst>
          </a:prstGeom>
          <a:solidFill>
            <a:srgbClr val="F699BD"/>
          </a:solidFill>
          <a:ln>
            <a:solidFill>
              <a:srgbClr val="F5ADF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Vocabulary 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9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143805" y="81469"/>
            <a:ext cx="1202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8238BA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English 3</a:t>
            </a:r>
            <a:endParaRPr lang="zh-CN" altLang="en-US" sz="2000" b="1" dirty="0">
              <a:solidFill>
                <a:srgbClr val="8238BA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566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777784" y="2505109"/>
            <a:ext cx="3875314" cy="1536468"/>
          </a:xfrm>
          <a:prstGeom prst="roundRect">
            <a:avLst>
              <a:gd name="adj" fmla="val 1027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Century Gothic" panose="020B0502020202020204" pitchFamily="34" charset="0"/>
              </a:rPr>
              <a:t>Be quiet</a:t>
            </a:r>
            <a:endParaRPr lang="en-US" sz="6000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217" y="1583247"/>
            <a:ext cx="3519810" cy="4045967"/>
          </a:xfrm>
          <a:prstGeom prst="rect">
            <a:avLst/>
          </a:prstGeom>
        </p:spPr>
      </p:pic>
      <p:sp>
        <p:nvSpPr>
          <p:cNvPr id="15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4175760" y="239258"/>
            <a:ext cx="3840480" cy="640080"/>
          </a:xfrm>
          <a:prstGeom prst="roundRect">
            <a:avLst>
              <a:gd name="adj" fmla="val 50000"/>
            </a:avLst>
          </a:prstGeom>
          <a:solidFill>
            <a:srgbClr val="F699BD"/>
          </a:solidFill>
          <a:ln>
            <a:solidFill>
              <a:srgbClr val="F5ADF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Vocabulary 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143805" y="81469"/>
            <a:ext cx="1202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8238BA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English 3</a:t>
            </a:r>
            <a:endParaRPr lang="zh-CN" altLang="en-US" sz="2000" b="1" dirty="0">
              <a:solidFill>
                <a:srgbClr val="8238BA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77784" y="4067988"/>
            <a:ext cx="3875314" cy="1536468"/>
          </a:xfrm>
          <a:prstGeom prst="roundRect">
            <a:avLst>
              <a:gd name="adj" fmla="val 1027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Century Gothic" panose="020B0502020202020204" pitchFamily="34" charset="0"/>
              </a:rPr>
              <a:t>Don’t talk</a:t>
            </a:r>
            <a:endParaRPr lang="en-US" sz="6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623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778170" y="2783814"/>
            <a:ext cx="4061279" cy="1536468"/>
          </a:xfrm>
          <a:prstGeom prst="roundRect">
            <a:avLst>
              <a:gd name="adj" fmla="val 1027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Open your book</a:t>
            </a:r>
          </a:p>
        </p:txBody>
      </p:sp>
      <p:sp>
        <p:nvSpPr>
          <p:cNvPr id="15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4175760" y="239258"/>
            <a:ext cx="3840480" cy="640080"/>
          </a:xfrm>
          <a:prstGeom prst="roundRect">
            <a:avLst>
              <a:gd name="adj" fmla="val 50000"/>
            </a:avLst>
          </a:prstGeom>
          <a:solidFill>
            <a:srgbClr val="F699BD"/>
          </a:solidFill>
          <a:ln>
            <a:solidFill>
              <a:srgbClr val="F5ADF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Vocabulary 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143805" y="81469"/>
            <a:ext cx="1202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8238BA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English 3</a:t>
            </a:r>
            <a:endParaRPr lang="zh-CN" altLang="en-US" sz="2000" b="1" dirty="0">
              <a:solidFill>
                <a:srgbClr val="8238BA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416" y="2074898"/>
            <a:ext cx="3401540" cy="295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993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550303" y="2949499"/>
            <a:ext cx="4103182" cy="1536468"/>
          </a:xfrm>
          <a:prstGeom prst="roundRect">
            <a:avLst>
              <a:gd name="adj" fmla="val 1027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Close your book</a:t>
            </a:r>
          </a:p>
        </p:txBody>
      </p:sp>
      <p:sp>
        <p:nvSpPr>
          <p:cNvPr id="15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4175760" y="239258"/>
            <a:ext cx="3840480" cy="640080"/>
          </a:xfrm>
          <a:prstGeom prst="roundRect">
            <a:avLst>
              <a:gd name="adj" fmla="val 50000"/>
            </a:avLst>
          </a:prstGeom>
          <a:solidFill>
            <a:srgbClr val="F699BD"/>
          </a:solidFill>
          <a:ln>
            <a:solidFill>
              <a:srgbClr val="F5ADF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Vocabulary 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143805" y="81469"/>
            <a:ext cx="1202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8238BA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English 3</a:t>
            </a:r>
            <a:endParaRPr lang="zh-CN" altLang="en-US" sz="2000" b="1" dirty="0">
              <a:solidFill>
                <a:srgbClr val="8238BA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900" y="1858607"/>
            <a:ext cx="3858729" cy="349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845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1817425" y="2497976"/>
            <a:ext cx="855715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A629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howcard Gothic" panose="04020904020102020604" pitchFamily="82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structure</a:t>
            </a:r>
            <a:endParaRPr lang="zh-CN" alt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A629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howcard Gothic" panose="04020904020102020604" pitchFamily="82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624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991" y="1723581"/>
            <a:ext cx="10740038" cy="3674041"/>
          </a:xfrm>
          <a:prstGeom prst="roundRect">
            <a:avLst>
              <a:gd name="adj" fmla="val 22537"/>
            </a:avLst>
          </a:prstGeom>
        </p:spPr>
      </p:pic>
      <p:sp>
        <p:nvSpPr>
          <p:cNvPr id="9" name="Rectangle 8"/>
          <p:cNvSpPr/>
          <p:nvPr/>
        </p:nvSpPr>
        <p:spPr>
          <a:xfrm>
            <a:off x="1752600" y="43512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8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1E060CFB-8BE5-4169-861C-56EF0805E7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4557" y="5397622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79609BE0-095E-4D2B-B9B6-3FBDACF956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7773" y="5397622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A2F4152E-828F-41BD-858C-F87DBD4969D6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77663" y="4403786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E5E2C8E5-A8F0-4D6B-B6B3-9E86576A2D16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83703" y="4403786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35DABE5D-E1F3-442F-ACE7-91F2B5EB0B7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83702" y="3446301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A1235C82-39B5-43DD-878A-0DBBCB3F45C7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834622" y="2189001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2438DDC8-FC62-4C0F-A58B-54032974C6C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279903" y="2813841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706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6 Stand up!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6 Stand up!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6 Stand up!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6 Stand up!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6 Stand up!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6 Stand up!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6 Stand up!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528</Words>
  <Application>Microsoft Office PowerPoint</Application>
  <PresentationFormat>Custom</PresentationFormat>
  <Paragraphs>145</Paragraphs>
  <Slides>24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Times New Roman</vt:lpstr>
      <vt:lpstr>字魂7号-温暖童稚体</vt:lpstr>
      <vt:lpstr>Showcard Gothic</vt:lpstr>
      <vt:lpstr>Century Gothic</vt:lpstr>
      <vt:lpstr>Arial Black</vt:lpstr>
      <vt:lpstr>Britannic Bold</vt:lpstr>
      <vt:lpstr>.VnBodoniH</vt:lpstr>
      <vt:lpstr>宋体</vt:lpstr>
      <vt:lpstr>Tahoma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4t</cp:lastModifiedBy>
  <cp:revision>131</cp:revision>
  <dcterms:created xsi:type="dcterms:W3CDTF">2020-10-20T01:03:40Z</dcterms:created>
  <dcterms:modified xsi:type="dcterms:W3CDTF">2021-09-13T22:16:19Z</dcterms:modified>
</cp:coreProperties>
</file>